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C40"/>
    <a:srgbClr val="1A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2" autoAdjust="0"/>
    <p:restoredTop sz="94583"/>
  </p:normalViewPr>
  <p:slideViewPr>
    <p:cSldViewPr snapToGrid="0" showGuides="1">
      <p:cViewPr>
        <p:scale>
          <a:sx n="100" d="100"/>
          <a:sy n="100" d="100"/>
        </p:scale>
        <p:origin x="144" y="-5416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 Jiesi" userId="709c0d841775d6a0" providerId="LiveId" clId="{E9A9531C-1AFC-5E41-9381-5E8BFE82A7AC}"/>
    <pc:docChg chg="undo custSel modSld">
      <pc:chgData name="Lei Jiesi" userId="709c0d841775d6a0" providerId="LiveId" clId="{E9A9531C-1AFC-5E41-9381-5E8BFE82A7AC}" dt="2023-01-11T14:27:45.118" v="162" actId="20577"/>
      <pc:docMkLst>
        <pc:docMk/>
      </pc:docMkLst>
      <pc:sldChg chg="modSp mod">
        <pc:chgData name="Lei Jiesi" userId="709c0d841775d6a0" providerId="LiveId" clId="{E9A9531C-1AFC-5E41-9381-5E8BFE82A7AC}" dt="2023-01-11T14:27:45.118" v="162" actId="20577"/>
        <pc:sldMkLst>
          <pc:docMk/>
          <pc:sldMk cId="1126201433" sldId="257"/>
        </pc:sldMkLst>
        <pc:spChg chg="mod">
          <ac:chgData name="Lei Jiesi" userId="709c0d841775d6a0" providerId="LiveId" clId="{E9A9531C-1AFC-5E41-9381-5E8BFE82A7AC}" dt="2023-01-11T14:27:45.118" v="162" actId="20577"/>
          <ac:spMkLst>
            <pc:docMk/>
            <pc:sldMk cId="1126201433" sldId="25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D6F1-BF6D-D04A-A4F0-1FBA87F70EE1}" type="datetimeFigureOut">
              <a:rPr kumimoji="1" lang="zh-CN" altLang="en-US" smtClean="0"/>
              <a:t>2023/1/11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B85CE-0BD0-2B4A-8965-E2F5282DD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08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41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45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3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4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7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76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97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6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60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66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1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0C8A2-149F-4DC9-A3E1-72DDC9EF58B7}" type="datetimeFigureOut">
              <a:rPr lang="zh-CN" altLang="en-US" smtClean="0"/>
              <a:t>2023/1/11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5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0018" y="1661425"/>
            <a:ext cx="13019314" cy="18585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海报要求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语言：海报语言采用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全英文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版面大小：A2（420mm*594mm）。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内容：一般包括概述、研究目的、材料与方法、主要研究成果、结论、创新点等内容。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参会前将海报文件（图片或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PDF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格式）提交至会议官网。</a:t>
            </a:r>
          </a:p>
          <a:p>
            <a:pPr algn="ctr">
              <a:lnSpc>
                <a:spcPct val="125000"/>
              </a:lnSpc>
            </a:pP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具体格式要求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标题：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48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号，Times New Roman，加粗，配色（R26 G74 B30）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作者信息：包括姓名、学校、邮箱及导师，Times New Roman，16号或三号，黑色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分标题：根据内容自拟，数目不限。等线，加粗，22点或二号，白色字，文本框配色（R58 G140 B64）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内容：Times New Roman，黑色，字体大小根据内容调整，应不小于12点或小四号字。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Poster Guidelines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Language: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English.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Paper Size: A2  (420mm*594mm).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Text: A poster is usually composed of the following parts: introduction, research objectives, data and methods, major findings, conclusion, originality/creativity and etc.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Participants are required to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submit their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poster file (image or PDF) via the conference website before the given deadline.</a:t>
            </a: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Format of Posters in English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Title: Size—48pt, Font—Times New Roman, bold, color scheme (R26 G74 B30);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Author information: Including name, affiliation, email address and supervisor. Font— Times New Roman, Size:16pt, Color—black;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Subtitle: Depending on the content of paper. The number of subtitles is not prescribed. Bold, Size: 22pt, Color—white, Text box color (R58 G140 B64);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Content: Font—Times New Roman, Color--black, Word size should be determined according to the length of content, not smaller than 12 points.</a:t>
            </a:r>
          </a:p>
          <a:p>
            <a:pPr>
              <a:lnSpc>
                <a:spcPct val="125000"/>
              </a:lnSpc>
            </a:pP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0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99442" y="1596443"/>
            <a:ext cx="132695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rgbClr val="1A4A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Size--48, Font--Times New Roman, bold, color scheme (R26 G74 B30)</a:t>
            </a:r>
            <a:endParaRPr lang="zh-CN" altLang="en-US" sz="4800" b="1" dirty="0">
              <a:solidFill>
                <a:srgbClr val="1A4A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6058" y="3172916"/>
            <a:ext cx="6607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Name: Times New Roman</a:t>
            </a:r>
            <a:r>
              <a:rPr lang="zh-CN" altLang="en-US" sz="1600" dirty="0">
                <a:latin typeface="Times New Roman" charset="0"/>
                <a:ea typeface="Times New Roman" charset="0"/>
                <a:cs typeface="Times New Roman" charset="0"/>
              </a:rPr>
              <a:t>，</a:t>
            </a:r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Font--Times New Roman, Size:16, Color--black</a:t>
            </a:r>
          </a:p>
          <a:p>
            <a:endParaRPr lang="zh-CN" alt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25828" y="3172916"/>
            <a:ext cx="1109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Affiliation:</a:t>
            </a:r>
            <a:endParaRPr lang="zh-CN" alt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991713" y="3174414"/>
            <a:ext cx="785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Email: 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347593" y="3172916"/>
            <a:ext cx="1133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Supervisor: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81" b="81962"/>
          <a:stretch/>
        </p:blipFill>
        <p:spPr>
          <a:xfrm>
            <a:off x="1260" y="3695700"/>
            <a:ext cx="15117050" cy="1619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80"/>
          <a:stretch/>
        </p:blipFill>
        <p:spPr>
          <a:xfrm>
            <a:off x="1260" y="20866100"/>
            <a:ext cx="15117050" cy="51752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388620" y="4213860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Introduction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70520" y="18611109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Conclusion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9442" y="6268554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Method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9442" y="11805754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Results and discussion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3311" y="18589797"/>
            <a:ext cx="7071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</a:t>
            </a:r>
            <a:endParaRPr lang="zh-CN" altLang="zh-CN" sz="1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8620" y="4788077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45887" y="8960262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970520" y="12885318"/>
            <a:ext cx="755967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3. </a:t>
            </a:r>
          </a:p>
        </p:txBody>
      </p:sp>
      <p:sp>
        <p:nvSpPr>
          <p:cNvPr id="39" name="矩形 38"/>
          <p:cNvSpPr/>
          <p:nvPr/>
        </p:nvSpPr>
        <p:spPr>
          <a:xfrm>
            <a:off x="399442" y="7558251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480371" y="6814160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559785" y="11012192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559785" y="15148049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559785" y="19481179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3B449DF-5229-134A-F630-DD2318C473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2213"/>
            <a:ext cx="10588780" cy="30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4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1938</TotalTime>
  <Words>588</Words>
  <Application>Microsoft Macintosh PowerPoint</Application>
  <PresentationFormat>Custom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Microsoft YaHei</vt:lpstr>
      <vt:lpstr>Arial</vt:lpstr>
      <vt:lpstr>Calibri</vt:lpstr>
      <vt:lpstr>Calibri Light</vt:lpstr>
      <vt:lpstr>Times New Roman</vt:lpstr>
      <vt:lpstr>Office 主题​​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xindi fu</dc:creator>
  <cp:lastModifiedBy>Lei Jiesi</cp:lastModifiedBy>
  <cp:revision>96</cp:revision>
  <dcterms:created xsi:type="dcterms:W3CDTF">2017-09-25T11:28:09Z</dcterms:created>
  <dcterms:modified xsi:type="dcterms:W3CDTF">2023-01-11T14:27:46Z</dcterms:modified>
</cp:coreProperties>
</file>