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C40"/>
    <a:srgbClr val="1A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94623"/>
  </p:normalViewPr>
  <p:slideViewPr>
    <p:cSldViewPr snapToGrid="0" showGuides="1">
      <p:cViewPr>
        <p:scale>
          <a:sx n="33" d="100"/>
          <a:sy n="33" d="100"/>
        </p:scale>
        <p:origin x="2472" y="19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D6F1-BF6D-D04A-A4F0-1FBA87F70EE1}" type="datetimeFigureOut">
              <a:rPr kumimoji="1" lang="zh-CN" altLang="en-US" smtClean="0"/>
              <a:t>2022/5/22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B85CE-0BD0-2B4A-8965-E2F5282DD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08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1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45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3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7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97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6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60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6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1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C8A2-149F-4DC9-A3E1-72DDC9EF58B7}" type="datetimeFigureOut">
              <a:rPr lang="zh-CN" altLang="en-US" smtClean="0"/>
              <a:t>2022/5/22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5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0018" y="1661425"/>
            <a:ext cx="13019314" cy="1912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海报要求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语言：必须采用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全英文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版面大小：A2（420mm*594mm）。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内容：一般包括概述、研究目的、材料与方法、主要研究成果、结论、创新点等内容。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参会前自行打印，现场张贴。</a:t>
            </a:r>
          </a:p>
          <a:p>
            <a:pPr algn="ctr">
              <a:lnSpc>
                <a:spcPct val="125000"/>
              </a:lnSpc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具体格式要求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标题：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48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号，Times New Roman，加粗，配色（R26 G74 B30）</a:t>
            </a: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作者信息：包括姓名、学校、邮箱及导师，Times New Roman，16号或三号，黑色</a:t>
            </a: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分标题：根据内容自拟，数目不限。等线，加粗，22点或二号，白色字，文本框配色（R58 G140 B64）</a:t>
            </a: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内容：Times New Roman，黑色，字体大小根据内容调整，应不小于12点或小四号字。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Poster Guidelines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Language: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English.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Paper Size: A2  (420mm*594mm).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Text: A poster is usually composed of the following parts: introduction, research objectives, data and methods, major findings, conclusion, originality/creativity and etc.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Participants are supposed to print and put up their posters to the designated area in the conference venue.</a:t>
            </a: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Format of Posters in English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Title: Size—48pt, Font--Times New Roman, bold, color scheme (R26 G74 B30)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Author information: Including name, affiliation, email address and supervisor. Font--Times New Roman, Size:16pt, Color--black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Subtitle: Depending on the content of paper. The number of subtitles is not prescribed. Bold, Size: 22pt, Color--white, Text box color (R58 G140 B64)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Content: Font--Times New Roman, Color--black, Word size should be determined according to the length of content, not smaller than 12 points.</a:t>
            </a: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3E7A95C4-DD00-33AE-276C-ADA0579201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" t="8686" b="13701"/>
          <a:stretch/>
        </p:blipFill>
        <p:spPr>
          <a:xfrm>
            <a:off x="0" y="34938"/>
            <a:ext cx="11618238" cy="162925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99442" y="1596443"/>
            <a:ext cx="132695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rgbClr val="1A4A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Size--48, Font--Times New Roman, bold, color scheme (R26 G74 B30)</a:t>
            </a:r>
            <a:endParaRPr lang="zh-CN" altLang="en-US" sz="4800" b="1" dirty="0">
              <a:solidFill>
                <a:srgbClr val="1A4A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058" y="3172916"/>
            <a:ext cx="6607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Name: Times New Roman</a:t>
            </a:r>
            <a:r>
              <a:rPr lang="zh-CN" altLang="en-US" sz="1600" dirty="0">
                <a:latin typeface="Times New Roman" charset="0"/>
                <a:ea typeface="Times New Roman" charset="0"/>
                <a:cs typeface="Times New Roman" charset="0"/>
              </a:rPr>
              <a:t>，</a:t>
            </a:r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Font--Times New Roman, Size:16, Color--black</a:t>
            </a:r>
          </a:p>
          <a:p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5828" y="3172916"/>
            <a:ext cx="11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Affiliation:</a:t>
            </a:r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91713" y="3174414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Email: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347593" y="3172916"/>
            <a:ext cx="1133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Supervisor: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81" b="81962"/>
          <a:stretch/>
        </p:blipFill>
        <p:spPr>
          <a:xfrm>
            <a:off x="1260" y="3695700"/>
            <a:ext cx="15117050" cy="1619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80"/>
          <a:stretch/>
        </p:blipFill>
        <p:spPr>
          <a:xfrm>
            <a:off x="1260" y="20866100"/>
            <a:ext cx="15117050" cy="51752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88620" y="4213860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+mn-ea"/>
              </a:rPr>
              <a:t>Introduction</a:t>
            </a:r>
            <a:endParaRPr lang="zh-CN" altLang="en-US" sz="2200" b="1" dirty="0"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70520" y="18611109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+mn-ea"/>
              </a:rPr>
              <a:t>Conclusion</a:t>
            </a:r>
            <a:endParaRPr lang="zh-CN" altLang="en-US" sz="2200" b="1" dirty="0"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9442" y="62685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+mn-ea"/>
              </a:rPr>
              <a:t>Method</a:t>
            </a:r>
            <a:endParaRPr lang="zh-CN" altLang="en-US" sz="2200" b="1" dirty="0"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442" y="118057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+mn-ea"/>
              </a:rPr>
              <a:t>Results and discussion</a:t>
            </a:r>
            <a:endParaRPr lang="zh-CN" altLang="en-US" sz="2200" b="1" dirty="0"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311" y="18589797"/>
            <a:ext cx="7071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620" y="4788077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45887" y="8960262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970520" y="12885318"/>
            <a:ext cx="755967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3. </a:t>
            </a:r>
          </a:p>
        </p:txBody>
      </p:sp>
      <p:sp>
        <p:nvSpPr>
          <p:cNvPr id="39" name="矩形 38"/>
          <p:cNvSpPr/>
          <p:nvPr/>
        </p:nvSpPr>
        <p:spPr>
          <a:xfrm>
            <a:off x="399442" y="7558251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80371" y="6814160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559785" y="11012192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59785" y="1514804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559785" y="1948117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4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1990</TotalTime>
  <Words>573</Words>
  <Application>Microsoft Office PowerPoint</Application>
  <PresentationFormat>自定义</PresentationFormat>
  <Paragraphs>43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xindi fu</dc:creator>
  <cp:lastModifiedBy>yank</cp:lastModifiedBy>
  <cp:revision>91</cp:revision>
  <dcterms:created xsi:type="dcterms:W3CDTF">2017-09-25T11:28:09Z</dcterms:created>
  <dcterms:modified xsi:type="dcterms:W3CDTF">2022-05-22T12:59:51Z</dcterms:modified>
</cp:coreProperties>
</file>