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C40"/>
    <a:srgbClr val="1A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632" autoAdjust="0"/>
  </p:normalViewPr>
  <p:slideViewPr>
    <p:cSldViewPr snapToGrid="0" showGuides="1">
      <p:cViewPr varScale="1">
        <p:scale>
          <a:sx n="26" d="100"/>
          <a:sy n="26" d="100"/>
        </p:scale>
        <p:origin x="36" y="76"/>
      </p:cViewPr>
      <p:guideLst>
        <p:guide orient="horz" pos="6735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3D6F1-BF6D-D04A-A4F0-1FBA87F70EE1}" type="datetimeFigureOut">
              <a:rPr kumimoji="1" lang="zh-CN" altLang="en-US" smtClean="0"/>
              <a:t>2025/2/2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B85CE-0BD0-2B4A-8965-E2F5282DD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808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41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45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3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4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7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76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97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6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060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66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18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5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50018" y="1661425"/>
            <a:ext cx="13019314" cy="10429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Poster Guidelines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Language: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English.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Paper Size: A2  (420mm*594mm).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File size: Posters uploaded to the official website are limited to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10MB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or less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Text: A poster is usually composed of the following parts: introduction, research objectives, data and methods, major findings, conclusion, originality/creativity and etc.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Participants are required to submit their poster file (image or PDF) via the conference website before the given deadline and the file should be named in the format of [Author’s Name + School].</a:t>
            </a:r>
          </a:p>
          <a:p>
            <a:pPr>
              <a:lnSpc>
                <a:spcPct val="125000"/>
              </a:lnSpc>
            </a:pP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Format of Posters in English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Title: Size—48pt, Font—Times New Roman, bold, color scheme (R26 G74 B30);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Author information: Including name, affiliation, email address and supervisor. Font— Times New Roman, Size:16pt, Color—black;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Subtitle: Depending on the content of paper. The number of subtitles is not prescribed. Bold, Size: 22pt, Color—white, Text box color (R58 G140 B64);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Content: Font—Times New Roman, Color--black, Word size should be determined according to the length of content, not smaller than 12 points.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0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99442" y="1596443"/>
            <a:ext cx="132695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>
                <a:solidFill>
                  <a:srgbClr val="1A4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Size--48, Font--Times New Roman, bold, color scheme (R26 G74 B30)</a:t>
            </a:r>
            <a:endParaRPr lang="zh-CN" altLang="en-US" sz="4800" b="1" dirty="0">
              <a:solidFill>
                <a:srgbClr val="1A4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6058" y="3172916"/>
            <a:ext cx="6607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charset="0"/>
                <a:ea typeface="Times New Roman" charset="0"/>
                <a:cs typeface="Times New Roman" charset="0"/>
              </a:rPr>
              <a:t>Name: Times New Roman</a:t>
            </a:r>
            <a:r>
              <a:rPr lang="zh-CN" altLang="en-US" sz="1600" dirty="0">
                <a:latin typeface="Times New Roman" charset="0"/>
                <a:ea typeface="Times New Roman" charset="0"/>
                <a:cs typeface="Times New Roman" charset="0"/>
              </a:rPr>
              <a:t>，</a:t>
            </a:r>
            <a:r>
              <a:rPr lang="en-US" altLang="zh-CN" sz="1600" dirty="0">
                <a:latin typeface="Times New Roman" charset="0"/>
                <a:ea typeface="Times New Roman" charset="0"/>
                <a:cs typeface="Times New Roman" charset="0"/>
              </a:rPr>
              <a:t>Font--Times New Roman, Size:16, Color--black</a:t>
            </a:r>
          </a:p>
          <a:p>
            <a:endParaRPr lang="zh-CN" altLang="en-US" sz="1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25828" y="3172916"/>
            <a:ext cx="11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charset="0"/>
                <a:ea typeface="Times New Roman" charset="0"/>
                <a:cs typeface="Times New Roman" charset="0"/>
              </a:rPr>
              <a:t>Affiliation:</a:t>
            </a:r>
            <a:endParaRPr lang="zh-CN" altLang="en-US" sz="1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991713" y="3174414"/>
            <a:ext cx="785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Email: </a:t>
            </a:r>
            <a:endParaRPr lang="zh-CN" altLang="en-US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347593" y="3172916"/>
            <a:ext cx="11336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Supervisor:</a:t>
            </a:r>
            <a:endParaRPr lang="zh-CN" altLang="en-US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81" b="81962"/>
          <a:stretch/>
        </p:blipFill>
        <p:spPr>
          <a:xfrm>
            <a:off x="1260" y="3695700"/>
            <a:ext cx="15117050" cy="1619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80"/>
          <a:stretch/>
        </p:blipFill>
        <p:spPr>
          <a:xfrm>
            <a:off x="1260" y="20866100"/>
            <a:ext cx="15117050" cy="517524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388620" y="4213860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Introduction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70520" y="18611109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Conclusion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99442" y="6268554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Method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9442" y="11805754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Results and discussion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3311" y="18589797"/>
            <a:ext cx="7071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</a:t>
            </a: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8620" y="4788077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45887" y="8960262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970520" y="12885318"/>
            <a:ext cx="755967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3. </a:t>
            </a:r>
          </a:p>
        </p:txBody>
      </p:sp>
      <p:sp>
        <p:nvSpPr>
          <p:cNvPr id="39" name="矩形 38"/>
          <p:cNvSpPr/>
          <p:nvPr/>
        </p:nvSpPr>
        <p:spPr>
          <a:xfrm>
            <a:off x="399442" y="7558251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480371" y="6814160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559785" y="11012192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559785" y="15148049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559785" y="19481179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E3A83E4B-F3B8-5AFF-BC88-3C72B87F6E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624" y="125313"/>
            <a:ext cx="10093385" cy="142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4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1949</TotalTime>
  <Words>444</Words>
  <Application>Microsoft Office PowerPoint</Application>
  <PresentationFormat>自定义</PresentationFormat>
  <Paragraphs>30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Microsoft YaHei</vt:lpstr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xindi fu</dc:creator>
  <cp:lastModifiedBy>宇煊 谢</cp:lastModifiedBy>
  <cp:revision>102</cp:revision>
  <dcterms:created xsi:type="dcterms:W3CDTF">2017-09-25T11:28:09Z</dcterms:created>
  <dcterms:modified xsi:type="dcterms:W3CDTF">2025-02-02T02:48:43Z</dcterms:modified>
</cp:coreProperties>
</file>