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15119350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8C40"/>
    <a:srgbClr val="1A4A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2" autoAdjust="0"/>
    <p:restoredTop sz="94583"/>
  </p:normalViewPr>
  <p:slideViewPr>
    <p:cSldViewPr snapToGrid="0" showGuides="1">
      <p:cViewPr>
        <p:scale>
          <a:sx n="53" d="100"/>
          <a:sy n="53" d="100"/>
        </p:scale>
        <p:origin x="1252" y="-3000"/>
      </p:cViewPr>
      <p:guideLst>
        <p:guide orient="horz" pos="6735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3D6F1-BF6D-D04A-A4F0-1FBA87F70EE1}" type="datetimeFigureOut">
              <a:rPr kumimoji="1" lang="zh-CN" altLang="en-US" smtClean="0"/>
              <a:t>2026/1/30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B85CE-0BD0-2B4A-8965-E2F5282DDC8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8082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C8A2-149F-4DC9-A3E1-72DDC9EF58B7}" type="datetimeFigureOut">
              <a:rPr lang="zh-CN" altLang="en-US" smtClean="0"/>
              <a:t>2026/1/30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AECD-B63D-4C42-81E5-6F5B8618F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5411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C8A2-149F-4DC9-A3E1-72DDC9EF58B7}" type="datetimeFigureOut">
              <a:rPr lang="zh-CN" altLang="en-US" smtClean="0"/>
              <a:t>2026/1/30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AECD-B63D-4C42-81E5-6F5B8618F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1454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138480"/>
            <a:ext cx="3260110" cy="1812163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138480"/>
            <a:ext cx="9591338" cy="18121634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C8A2-149F-4DC9-A3E1-72DDC9EF58B7}" type="datetimeFigureOut">
              <a:rPr lang="zh-CN" altLang="en-US" smtClean="0"/>
              <a:t>2026/1/30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AECD-B63D-4C42-81E5-6F5B8618F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8344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C8A2-149F-4DC9-A3E1-72DDC9EF58B7}" type="datetimeFigureOut">
              <a:rPr lang="zh-CN" altLang="en-US" smtClean="0"/>
              <a:t>2026/1/30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AECD-B63D-4C42-81E5-6F5B8618F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6477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/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C8A2-149F-4DC9-A3E1-72DDC9EF58B7}" type="datetimeFigureOut">
              <a:rPr lang="zh-CN" altLang="en-US" smtClean="0"/>
              <a:t>2026/1/30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AECD-B63D-4C42-81E5-6F5B8618F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87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C8A2-149F-4DC9-A3E1-72DDC9EF58B7}" type="datetimeFigureOut">
              <a:rPr lang="zh-CN" altLang="en-US" smtClean="0"/>
              <a:t>2026/1/30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AECD-B63D-4C42-81E5-6F5B8618F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9763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810963"/>
            <a:ext cx="6396193" cy="1148875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5241960"/>
            <a:ext cx="64276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810963"/>
            <a:ext cx="6427693" cy="1148875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C8A2-149F-4DC9-A3E1-72DDC9EF58B7}" type="datetimeFigureOut">
              <a:rPr lang="zh-CN" altLang="en-US" smtClean="0"/>
              <a:t>2026/1/30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AECD-B63D-4C42-81E5-6F5B8618F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2970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C8A2-149F-4DC9-A3E1-72DDC9EF58B7}" type="datetimeFigureOut">
              <a:rPr lang="zh-CN" altLang="en-US" smtClean="0"/>
              <a:t>2026/1/30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AECD-B63D-4C42-81E5-6F5B8618F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6651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C8A2-149F-4DC9-A3E1-72DDC9EF58B7}" type="datetimeFigureOut">
              <a:rPr lang="zh-CN" altLang="en-US" smtClean="0"/>
              <a:t>2026/1/30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AECD-B63D-4C42-81E5-6F5B8618F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0600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50"/>
            <a:ext cx="7654171" cy="15196234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C8A2-149F-4DC9-A3E1-72DDC9EF58B7}" type="datetimeFigureOut">
              <a:rPr lang="zh-CN" altLang="en-US" smtClean="0"/>
              <a:t>2026/1/30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AECD-B63D-4C42-81E5-6F5B8618F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1666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3078850"/>
            <a:ext cx="7654171" cy="15196234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C8A2-149F-4DC9-A3E1-72DDC9EF58B7}" type="datetimeFigureOut">
              <a:rPr lang="zh-CN" altLang="en-US" smtClean="0"/>
              <a:t>2026/1/30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AECD-B63D-4C42-81E5-6F5B8618F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418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0C8A2-149F-4DC9-A3E1-72DDC9EF58B7}" type="datetimeFigureOut">
              <a:rPr lang="zh-CN" altLang="en-US" smtClean="0"/>
              <a:t>2026/1/30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6AECD-B63D-4C42-81E5-6F5B8618F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554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50018" y="591227"/>
            <a:ext cx="13019314" cy="202011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海报要求</a:t>
            </a:r>
          </a:p>
          <a:p>
            <a:pPr>
              <a:lnSpc>
                <a:spcPct val="125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语言：海报语言采用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全英文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  <a:p>
            <a:pPr>
              <a:lnSpc>
                <a:spcPct val="125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版面大小：A2（420mm*594mm）。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文件大小：上传至官网的海报限制在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10M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以内</a:t>
            </a:r>
          </a:p>
          <a:p>
            <a:pPr>
              <a:lnSpc>
                <a:spcPct val="125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内容：一般包括概述、研究目的、材料与方法、主要研究成果、结论、创新点等内容。</a:t>
            </a:r>
          </a:p>
          <a:p>
            <a:pPr>
              <a:lnSpc>
                <a:spcPct val="125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参会前将海报文件（图片或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PDF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格式）提交至会议官网，并按照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[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姓名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学校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]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的格式命名。</a:t>
            </a:r>
          </a:p>
          <a:p>
            <a:pPr algn="ctr">
              <a:lnSpc>
                <a:spcPct val="125000"/>
              </a:lnSpc>
            </a:pP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25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具体格式要求</a:t>
            </a:r>
            <a:endParaRPr lang="zh-CN" altLang="en-US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标题：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48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号，Times New Roman，加粗，配色（R26 G74 B30）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endParaRPr lang="zh-CN" altLang="en-US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作者信息：包括姓名、学校、邮箱及导师，Times New Roman，16号或三号，黑色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endParaRPr lang="zh-CN" altLang="en-US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分标题：根据内容自拟，数目不限。等线，加粗，22点或二号，白色字，文本框配色（R58 G140 B64）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endParaRPr lang="zh-CN" altLang="en-US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内容：Times New Roman，黑色，字体大小根据内容调整，应不小于12点或小四号字。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25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Poster Guidelines</a:t>
            </a:r>
          </a:p>
          <a:p>
            <a:pPr>
              <a:lnSpc>
                <a:spcPct val="12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Language: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English.</a:t>
            </a:r>
          </a:p>
          <a:p>
            <a:pPr>
              <a:lnSpc>
                <a:spcPct val="12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Paper Size: A2  (420mm*594mm).</a:t>
            </a:r>
          </a:p>
          <a:p>
            <a:pPr>
              <a:lnSpc>
                <a:spcPct val="12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File size: Posters uploaded to the official website are limited to 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10MB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or less</a:t>
            </a:r>
          </a:p>
          <a:p>
            <a:pPr>
              <a:lnSpc>
                <a:spcPct val="12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Text: A poster is usually composed of the following parts: introduction, research objectives, data and methods, major findings, conclusion, originality/creativity and etc.</a:t>
            </a:r>
          </a:p>
          <a:p>
            <a:pPr>
              <a:lnSpc>
                <a:spcPct val="125000"/>
              </a:lnSpc>
            </a:pP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Participants are required to submit their poster file (image or PDF) via the conference website before the given deadline and the file should be named in the format of [Author’s Name + School].</a:t>
            </a:r>
          </a:p>
          <a:p>
            <a:pPr>
              <a:lnSpc>
                <a:spcPct val="12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25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Format of Posters in English</a:t>
            </a:r>
          </a:p>
          <a:p>
            <a:pPr>
              <a:lnSpc>
                <a:spcPct val="12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Title: Size—48pt, Font—Times New Roman, bold, color scheme (R26 G74 B30);</a:t>
            </a:r>
          </a:p>
          <a:p>
            <a:pPr>
              <a:lnSpc>
                <a:spcPct val="12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Author information: Including name, affiliation, email address and supervisor. Font— Times New Roman, Size:16pt, Color—black;</a:t>
            </a:r>
          </a:p>
          <a:p>
            <a:pPr>
              <a:lnSpc>
                <a:spcPct val="12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Subtitle: Depending on the content of paper. The number of subtitles is not prescribed. Bold, Size: 22pt, Color—white, Text box color (R58 G140 B64);</a:t>
            </a:r>
          </a:p>
          <a:p>
            <a:pPr>
              <a:lnSpc>
                <a:spcPct val="12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Content: Font—Times New Roman, Color--black, Word size should be determined according to the length of content, not smaller than 12 points.</a:t>
            </a:r>
            <a:endParaRPr lang="zh-CN" altLang="en-US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25000"/>
              </a:lnSpc>
            </a:pP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201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399442" y="1596443"/>
            <a:ext cx="1326950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800" b="1" dirty="0">
                <a:solidFill>
                  <a:srgbClr val="1A4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Size--48, Font--Times New Roman, bold, color scheme (R26 G74 B30)</a:t>
            </a:r>
            <a:endParaRPr lang="zh-CN" altLang="en-US" sz="4800" b="1" dirty="0">
              <a:solidFill>
                <a:srgbClr val="1A4A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06058" y="3172916"/>
            <a:ext cx="66073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Times New Roman" charset="0"/>
                <a:ea typeface="Times New Roman" charset="0"/>
                <a:cs typeface="Times New Roman" charset="0"/>
              </a:rPr>
              <a:t>Name: Times New Roman</a:t>
            </a:r>
            <a:r>
              <a:rPr lang="zh-CN" altLang="en-US" sz="1600" dirty="0">
                <a:latin typeface="Times New Roman" charset="0"/>
                <a:ea typeface="Times New Roman" charset="0"/>
                <a:cs typeface="Times New Roman" charset="0"/>
              </a:rPr>
              <a:t>，</a:t>
            </a:r>
            <a:r>
              <a:rPr lang="en-US" altLang="zh-CN" sz="1600" dirty="0">
                <a:latin typeface="Times New Roman" charset="0"/>
                <a:ea typeface="Times New Roman" charset="0"/>
                <a:cs typeface="Times New Roman" charset="0"/>
              </a:rPr>
              <a:t>Font--Times New Roman, Size:16, Color--black</a:t>
            </a:r>
          </a:p>
          <a:p>
            <a:endParaRPr lang="zh-CN" altLang="en-US" sz="1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925828" y="3172916"/>
            <a:ext cx="11090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Times New Roman" charset="0"/>
                <a:ea typeface="Times New Roman" charset="0"/>
                <a:cs typeface="Times New Roman" charset="0"/>
              </a:rPr>
              <a:t>Affiliation:</a:t>
            </a:r>
            <a:endParaRPr lang="zh-CN" altLang="en-US" sz="1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8991713" y="3174414"/>
            <a:ext cx="78579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Email: </a:t>
            </a:r>
            <a:endParaRPr lang="zh-CN" altLang="en-US" sz="16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1347593" y="3172916"/>
            <a:ext cx="113364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Supervisor:</a:t>
            </a:r>
            <a:endParaRPr lang="zh-CN" altLang="en-US" sz="16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281" b="81962"/>
          <a:stretch/>
        </p:blipFill>
        <p:spPr>
          <a:xfrm>
            <a:off x="1260" y="3695700"/>
            <a:ext cx="15117050" cy="16192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580"/>
          <a:stretch/>
        </p:blipFill>
        <p:spPr>
          <a:xfrm>
            <a:off x="1260" y="20866100"/>
            <a:ext cx="15117050" cy="517524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388620" y="4213860"/>
            <a:ext cx="6758940" cy="480060"/>
          </a:xfrm>
          <a:prstGeom prst="rect">
            <a:avLst/>
          </a:prstGeom>
          <a:solidFill>
            <a:srgbClr val="3A8C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2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Introduction</a:t>
            </a:r>
            <a:endParaRPr lang="zh-CN" altLang="en-US" sz="22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7970520" y="18611109"/>
            <a:ext cx="6758940" cy="480060"/>
          </a:xfrm>
          <a:prstGeom prst="rect">
            <a:avLst/>
          </a:prstGeom>
          <a:solidFill>
            <a:srgbClr val="3A8C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2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Conclusion</a:t>
            </a:r>
            <a:endParaRPr lang="zh-CN" altLang="en-US" sz="22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399442" y="6268554"/>
            <a:ext cx="6758940" cy="480060"/>
          </a:xfrm>
          <a:prstGeom prst="rect">
            <a:avLst/>
          </a:prstGeom>
          <a:solidFill>
            <a:srgbClr val="3A8C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2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Method</a:t>
            </a:r>
            <a:endParaRPr lang="zh-CN" altLang="en-US" sz="22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399442" y="11805754"/>
            <a:ext cx="6758940" cy="480060"/>
          </a:xfrm>
          <a:prstGeom prst="rect">
            <a:avLst/>
          </a:prstGeom>
          <a:solidFill>
            <a:srgbClr val="3A8C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2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Results and discussion</a:t>
            </a:r>
            <a:endParaRPr lang="zh-CN" altLang="en-US" sz="22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43311" y="18589797"/>
            <a:ext cx="70712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 </a:t>
            </a:r>
            <a:endParaRPr lang="zh-CN" altLang="zh-CN" sz="1200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88620" y="4788077"/>
            <a:ext cx="676976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1400" kern="100" dirty="0">
                <a:latin typeface="Times New Roman" charset="0"/>
                <a:ea typeface="Times New Roman" charset="0"/>
                <a:cs typeface="Times New Roman" charset="0"/>
              </a:rPr>
              <a:t>Font--Times New Roman, Color--black, Word size should be determined according to the length of content, not smaller than 12 points.</a:t>
            </a:r>
          </a:p>
          <a:p>
            <a:pPr algn="just">
              <a:spcAft>
                <a:spcPts val="0"/>
              </a:spcAft>
            </a:pPr>
            <a:endParaRPr lang="zh-CN" altLang="zh-CN" sz="1400" kern="1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8045887" y="8960262"/>
            <a:ext cx="7793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 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7970520" y="12885318"/>
            <a:ext cx="7559675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3. </a:t>
            </a:r>
          </a:p>
        </p:txBody>
      </p:sp>
      <p:sp>
        <p:nvSpPr>
          <p:cNvPr id="39" name="矩形 38"/>
          <p:cNvSpPr/>
          <p:nvPr/>
        </p:nvSpPr>
        <p:spPr>
          <a:xfrm>
            <a:off x="399442" y="7558251"/>
            <a:ext cx="676976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1400" kern="100" dirty="0">
                <a:latin typeface="Times New Roman" charset="0"/>
                <a:ea typeface="Times New Roman" charset="0"/>
                <a:cs typeface="Times New Roman" charset="0"/>
              </a:rPr>
              <a:t>Font--Times New Roman, Color--black, Word size should be determined according to the length of content, not smaller than 12 points.</a:t>
            </a:r>
          </a:p>
          <a:p>
            <a:pPr algn="just">
              <a:spcAft>
                <a:spcPts val="0"/>
              </a:spcAft>
            </a:pPr>
            <a:endParaRPr lang="zh-CN" altLang="zh-CN" sz="1400" kern="1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7480371" y="6814160"/>
            <a:ext cx="676976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1400" kern="100" dirty="0">
                <a:latin typeface="Times New Roman" charset="0"/>
                <a:ea typeface="Times New Roman" charset="0"/>
                <a:cs typeface="Times New Roman" charset="0"/>
              </a:rPr>
              <a:t>Font--Times New Roman, Color--black, Word size should be determined according to the length of content, not smaller than 12 points.</a:t>
            </a:r>
          </a:p>
          <a:p>
            <a:pPr algn="just">
              <a:spcAft>
                <a:spcPts val="0"/>
              </a:spcAft>
            </a:pPr>
            <a:endParaRPr lang="zh-CN" altLang="zh-CN" sz="1400" kern="1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7559785" y="11012192"/>
            <a:ext cx="676976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1400" kern="100" dirty="0">
                <a:latin typeface="Times New Roman" charset="0"/>
                <a:ea typeface="Times New Roman" charset="0"/>
                <a:cs typeface="Times New Roman" charset="0"/>
              </a:rPr>
              <a:t>Font--Times New Roman, Color--black, Word size should be determined according to the length of content, not smaller than 12 points.</a:t>
            </a:r>
          </a:p>
          <a:p>
            <a:pPr algn="just">
              <a:spcAft>
                <a:spcPts val="0"/>
              </a:spcAft>
            </a:pPr>
            <a:endParaRPr lang="zh-CN" altLang="zh-CN" sz="1400" kern="1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7559785" y="15148049"/>
            <a:ext cx="676976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1400" kern="100" dirty="0">
                <a:latin typeface="Times New Roman" charset="0"/>
                <a:ea typeface="Times New Roman" charset="0"/>
                <a:cs typeface="Times New Roman" charset="0"/>
              </a:rPr>
              <a:t>Font--Times New Roman, Color--black, Word size should be determined according to the length of content, not smaller than 12 points.</a:t>
            </a:r>
          </a:p>
          <a:p>
            <a:pPr algn="just">
              <a:spcAft>
                <a:spcPts val="0"/>
              </a:spcAft>
            </a:pPr>
            <a:endParaRPr lang="zh-CN" altLang="zh-CN" sz="1400" kern="1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7559785" y="19481179"/>
            <a:ext cx="676976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1400" kern="100" dirty="0">
                <a:latin typeface="Times New Roman" charset="0"/>
                <a:ea typeface="Times New Roman" charset="0"/>
                <a:cs typeface="Times New Roman" charset="0"/>
              </a:rPr>
              <a:t>Font--Times New Roman, Color--black, Word size should be determined according to the length of content, not smaller than 12 points.</a:t>
            </a:r>
          </a:p>
          <a:p>
            <a:pPr algn="just">
              <a:spcAft>
                <a:spcPts val="0"/>
              </a:spcAft>
            </a:pPr>
            <a:endParaRPr lang="zh-CN" altLang="zh-CN" sz="1400" kern="1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5" name="图片 4" descr="张着嘴&#10;&#10;AI 生成的内容可能不正确。">
            <a:extLst>
              <a:ext uri="{FF2B5EF4-FFF2-40B4-BE49-F238E27FC236}">
                <a16:creationId xmlns:a16="http://schemas.microsoft.com/office/drawing/2014/main" id="{72535088-D693-4042-54B0-DFB99995AFE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99" y="144000"/>
            <a:ext cx="11579882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040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1955</TotalTime>
  <Words>645</Words>
  <Application>Microsoft Office PowerPoint</Application>
  <PresentationFormat>自定义</PresentationFormat>
  <Paragraphs>44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等线</vt:lpstr>
      <vt:lpstr>Microsoft YaHei</vt:lpstr>
      <vt:lpstr>Arial</vt:lpstr>
      <vt:lpstr>Calibri</vt:lpstr>
      <vt:lpstr>Calibri Light</vt:lpstr>
      <vt:lpstr>Times New Roman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xindi fu</dc:creator>
  <cp:lastModifiedBy>Regulus Hu</cp:lastModifiedBy>
  <cp:revision>103</cp:revision>
  <dcterms:created xsi:type="dcterms:W3CDTF">2017-09-25T11:28:09Z</dcterms:created>
  <dcterms:modified xsi:type="dcterms:W3CDTF">2026-01-30T07:02:14Z</dcterms:modified>
</cp:coreProperties>
</file>